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6" r:id="rId4"/>
    <p:sldId id="260" r:id="rId5"/>
    <p:sldId id="261" r:id="rId6"/>
    <p:sldId id="262" r:id="rId7"/>
    <p:sldId id="263" r:id="rId8"/>
    <p:sldId id="264" r:id="rId9"/>
    <p:sldId id="265" r:id="rId10"/>
    <p:sldId id="267" r:id="rId11"/>
    <p:sldId id="258" r:id="rId12"/>
    <p:sldId id="259" r:id="rId13"/>
    <p:sldId id="268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1267" y="-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07.12.2014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07.12.2014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07.12.2014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07.12.2014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G:\&#1085;&#1072;%20&#1089;&#1077;&#1075;&#1086;&#1076;&#1085;&#1103;\&#1082;&#1086;%20&#1076;&#1085;&#1102;%20&#1084;&#1072;&#1090;&#1077;&#1088;&#1080;\&#1085;&#1086;&#1074;&#1086;&#1077;\&#1042;&#1072;&#1083;&#1077;&#1085;&#1090;&#1080;&#1085;&#1072;%20&#1058;&#1086;&#1083;&#1082;&#1091;&#1085;&#1086;&#1074;&#1072;%20-%20&#1055;&#1086;&#1075;&#1086;&#1074;&#1086;&#1088;&#1080;%20&#1089;&#1086;%20&#1084;&#1085;&#1086;&#1102;%20&#1084;&#1072;&#1084;&#1072;.mp4" TargetMode="Externa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G:\&#1085;&#1072;%20&#1089;&#1077;&#1075;&#1086;&#1076;&#1085;&#1103;\&#1082;&#1086;%20&#1076;&#1085;&#1102;%20&#1084;&#1072;&#1090;&#1077;&#1088;&#1080;\&#1085;&#1086;&#1074;&#1086;&#1077;\&#1085;&#1072;&#1096;&#1080;&#1084;%20&#1084;&#1072;&#1084;&#1086;&#1095;&#1082;&#1072;&#1084;.wmv.mp4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G:\&#1085;&#1072;%20&#1089;&#1077;&#1075;&#1086;&#1076;&#1085;&#1103;\&#1082;&#1086;%20&#1076;&#1085;&#1102;%20&#1084;&#1072;&#1090;&#1077;&#1088;&#1080;\&#1085;&#1086;&#1074;&#1086;&#1077;\11-Mama.mp3" TargetMode="Externa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oreninform.ru/upload/iblock/6fd/1289469555_456565665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3528" y="404664"/>
            <a:ext cx="8496944" cy="5760640"/>
          </a:xfrm>
        </p:spPr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4900" b="1" i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6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"Мы будем вечно прославлять ту женщину, чье имя — </a:t>
            </a:r>
            <a:r>
              <a:rPr lang="ru-RU" sz="6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Мать</a:t>
            </a:r>
            <a:r>
              <a:rPr lang="ru-RU" sz="6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"</a:t>
            </a:r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/>
            </a:r>
            <a:b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b="1" i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 </a:t>
            </a:r>
            <a:br>
              <a:rPr lang="ru-RU" b="1" i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Валентина Толкунова - Поговори со мною мама.mp4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s2.uploads.ru/t/Koy0Z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://media.vremyan.ru/images/640_480/images_24607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395536" y="3140968"/>
            <a:ext cx="8521185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kumimoji="0" lang="ru-RU" sz="4800" b="1" i="1" u="none" strike="noStrike" cap="none" spc="50" normalizeH="0" baseline="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Какими словами вы можете описать маму? </a:t>
            </a:r>
            <a:endParaRPr lang="ru-RU" sz="4800" b="1" cap="none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http://i24.beon.ru/55/71/967155/57/48699557/0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нашим мамочкам.wmv.mp4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afisha.westsib.ru/i/action/104/1044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" name="11-Mama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7164288" y="4869160"/>
            <a:ext cx="1274365" cy="127436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21147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http://4lapy.by/assets/images/Promo/2010/05/konkurs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://2.bp.blogspot.com/-MPzbAryDAx8/Ts3kHucLJ2I/AAAAAAAACjk/nicD6eO9bVc/s1600/64115836_1242859599_1240863971_deti30mat_i_ditya.jpg"/>
          <p:cNvPicPr>
            <a:picLocks noChangeAspect="1" noChangeArrowheads="1"/>
          </p:cNvPicPr>
          <p:nvPr/>
        </p:nvPicPr>
        <p:blipFill>
          <a:blip r:embed="rId2" cstate="print">
            <a:lum bright="4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836712"/>
            <a:ext cx="8229600" cy="1800200"/>
          </a:xfrm>
        </p:spPr>
        <p:txBody>
          <a:bodyPr>
            <a:norm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683568" y="4005064"/>
            <a:ext cx="7916334" cy="258532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Мама спит – она устала…</a:t>
            </a:r>
            <a:b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Ну и я играть не стала</a:t>
            </a:r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!</a:t>
            </a:r>
          </a:p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...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://s54.radikal.ru/i144/1012/24/b881d131d44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95536" y="4365104"/>
            <a:ext cx="8424936" cy="230832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Мама! глянь-ка из окошка -Знать, вчера недаром </a:t>
            </a:r>
            <a:r>
              <a:rPr lang="ru-RU" sz="4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кошка</a:t>
            </a:r>
          </a:p>
          <a:p>
            <a:pPr algn="ctr"/>
            <a:r>
              <a:rPr lang="ru-RU" sz="4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…..</a:t>
            </a:r>
            <a:endParaRPr lang="ru-RU" sz="4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3" name="Picture 3" descr="http://cs540109.vk.me/c540104/v540104059/16580/DcSN40us7j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539552" y="4725144"/>
            <a:ext cx="8280920" cy="212365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1" i="0" u="none" strike="noStrike" cap="none" spc="50" normalizeH="0" baseline="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Средь лицемерных наших дел</a:t>
            </a:r>
            <a:endParaRPr kumimoji="0" lang="ru-RU" sz="4400" b="1" i="0" u="none" strike="noStrike" cap="none" spc="50" normalizeH="0" baseline="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1" i="0" u="none" strike="noStrike" cap="none" spc="50" normalizeH="0" baseline="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 всякой пошлости и прозы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4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…</a:t>
            </a:r>
            <a:endParaRPr lang="ru-RU" sz="4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://i.ytimg.com/vi/qkUGw_C2GT0/hqdefaul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395536" y="4549676"/>
            <a:ext cx="8280920" cy="230832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Ты жива еще моя старушка?</a:t>
            </a:r>
            <a:br>
              <a:rPr lang="ru-RU" sz="4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sz="4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Жив и я. Привет тебе привет</a:t>
            </a:r>
            <a:r>
              <a:rPr lang="ru-RU" sz="4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!</a:t>
            </a:r>
          </a:p>
          <a:p>
            <a:pPr algn="ctr"/>
            <a:r>
              <a:rPr lang="ru-RU" sz="4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…</a:t>
            </a:r>
            <a:endParaRPr lang="ru-RU" sz="4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https://a-a.d-cd.net/4609778s-96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95069" y="4149080"/>
            <a:ext cx="9048931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spc="50" normalizeH="0" baseline="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Знайте люди нет страшнее скорби,</a:t>
            </a:r>
            <a:endParaRPr kumimoji="0" lang="ru-RU" sz="3600" b="1" i="0" u="none" strike="noStrike" cap="none" spc="50" normalizeH="0" baseline="0" dirty="0" smtClean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spc="50" normalizeH="0" baseline="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Чем расстаться с матерью своей!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36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…</a:t>
            </a:r>
            <a:endParaRPr lang="ru-RU" sz="3600" b="1" cap="none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http://gorod.tomsk.ru/uploads/34046/1271693695/0930f6429c8e597f22ccd95fb167aa6b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79512" y="260648"/>
            <a:ext cx="8710354" cy="212365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“Уходят наши матери от нас,</a:t>
            </a:r>
            <a:br>
              <a:rPr lang="ru-RU" sz="44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</a:br>
            <a:r>
              <a:rPr lang="ru-RU" sz="44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Уходят потихонечку, на цыпочках</a:t>
            </a:r>
            <a:r>
              <a:rPr lang="ru-RU" sz="44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,</a:t>
            </a:r>
          </a:p>
          <a:p>
            <a:pPr algn="ctr"/>
            <a:r>
              <a:rPr lang="ru-RU" sz="44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…</a:t>
            </a:r>
            <a:endParaRPr lang="ru-RU" sz="44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</TotalTime>
  <Words>75</Words>
  <Application>Microsoft Office PowerPoint</Application>
  <PresentationFormat>Экран (4:3)</PresentationFormat>
  <Paragraphs>17</Paragraphs>
  <Slides>14</Slides>
  <Notes>0</Notes>
  <HiddenSlides>0</HiddenSlides>
  <MMClips>3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 "Мы будем вечно прославлять ту женщину, чье имя — Мать"   </vt:lpstr>
      <vt:lpstr>Слайд 2</vt:lpstr>
      <vt:lpstr>Слайд 3</vt:lpstr>
      <vt:lpstr> 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"Мы будем вечно прославлять ту женщину, чье имя — Мать"   </dc:title>
  <dc:creator>Ден и Туся</dc:creator>
  <cp:lastModifiedBy>Наташа</cp:lastModifiedBy>
  <cp:revision>5</cp:revision>
  <dcterms:created xsi:type="dcterms:W3CDTF">2014-12-07T17:09:52Z</dcterms:created>
  <dcterms:modified xsi:type="dcterms:W3CDTF">2014-12-07T17:56:11Z</dcterms:modified>
</cp:coreProperties>
</file>